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25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4700" cy="4005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n"/>
          <p:cNvSpPr txBox="1">
            <a:spLocks noGrp="1"/>
          </p:cNvSpPr>
          <p:nvPr>
            <p:ph type="sldNum" idx="4"/>
          </p:nvPr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751ae79275_0_35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 sz="1400"/>
          </a:p>
        </p:txBody>
      </p:sp>
      <p:sp>
        <p:nvSpPr>
          <p:cNvPr id="367" name="Google Shape;367;g751ae7927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751ae79275_0_3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g751ae79275_0_35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10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7875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75" name="Google Shape;375;p4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751ae79275_0_42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 sz="1400"/>
          </a:p>
        </p:txBody>
      </p:sp>
      <p:sp>
        <p:nvSpPr>
          <p:cNvPr id="381" name="Google Shape;381;g751ae7927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4700" cy="4005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751ae79275_0_4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g751ae79275_0_42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12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89" name="Google Shape;389;p4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51ae79275_0_49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 sz="1400"/>
          </a:p>
        </p:txBody>
      </p:sp>
      <p:sp>
        <p:nvSpPr>
          <p:cNvPr id="395" name="Google Shape;395;g751ae79275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751ae79275_0_4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g751ae79275_0_49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14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03" name="Google Shape;403;p4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751ae79275_0_56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 sz="1400"/>
          </a:p>
        </p:txBody>
      </p:sp>
      <p:sp>
        <p:nvSpPr>
          <p:cNvPr id="409" name="Google Shape;409;g751ae7927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751ae79275_0_5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g751ae79275_0_56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16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17" name="Google Shape;417;p4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751ae79275_0_63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 sz="1400"/>
          </a:p>
        </p:txBody>
      </p:sp>
      <p:sp>
        <p:nvSpPr>
          <p:cNvPr id="423" name="Google Shape;423;g751ae79275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751ae79275_0_6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g751ae79275_0_63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18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31" name="Google Shape;431;p4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12" name="Google Shape;312;p3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51ae79275_0_70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 sz="1400"/>
          </a:p>
        </p:txBody>
      </p:sp>
      <p:sp>
        <p:nvSpPr>
          <p:cNvPr id="437" name="Google Shape;437;g751ae79275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8" name="Google Shape;438;g751ae79275_0_7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g751ae79275_0_70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20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7875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45" name="Google Shape;445;p4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751ae79275_0_77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 sz="1400"/>
          </a:p>
        </p:txBody>
      </p:sp>
      <p:sp>
        <p:nvSpPr>
          <p:cNvPr id="451" name="Google Shape;451;g751ae79275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751ae79275_0_7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g751ae79275_0_77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22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59" name="Google Shape;459;p4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19" name="Google Shape;319;p3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751ae79275_0_14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sz="1400"/>
          </a:p>
        </p:txBody>
      </p:sp>
      <p:sp>
        <p:nvSpPr>
          <p:cNvPr id="325" name="Google Shape;325;g751ae7927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751ae79275_0_1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g751ae79275_0_14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4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33" name="Google Shape;333;p4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751ae79275_0_21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 sz="1400"/>
          </a:p>
        </p:txBody>
      </p:sp>
      <p:sp>
        <p:nvSpPr>
          <p:cNvPr id="339" name="Google Shape;339;g751ae79275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751ae79275_0_2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g751ae79275_0_21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6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6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47" name="Google Shape;347;p4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51ae79275_0_28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 sz="1400"/>
          </a:p>
        </p:txBody>
      </p:sp>
      <p:sp>
        <p:nvSpPr>
          <p:cNvPr id="353" name="Google Shape;353;g751ae79275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12800"/>
            <a:ext cx="5340350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751ae79275_0_2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5300" cy="480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g751ae79275_0_28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8100" cy="53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8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7875" cy="4008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61" name="Google Shape;361;p4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815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15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815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8150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4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14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onfinder.com/icons/2201319/body_human_numb_numbness_one_side_ico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octormotala.com/portfolio-items/refractive-surgery-lasikprk/" TargetMode="Externa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werenglishcoach.com/how-to-say-it/do-you-understand-me-a-better-way-to-communicat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 idx="4294967295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Acute Stroke</a:t>
            </a:r>
            <a:endParaRPr sz="59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dirty="0"/>
              <a:t>for Nurses</a:t>
            </a:r>
            <a:br>
              <a:rPr lang="en-US" dirty="0"/>
            </a:br>
            <a:r>
              <a:rPr lang="en-US" dirty="0"/>
              <a:t>Final Exam !!!</a:t>
            </a:r>
            <a:endParaRPr dirty="0"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Charles Tuen M.D.</a:t>
            </a:r>
            <a:endParaRPr dirty="0"/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Board certified in Neurology</a:t>
            </a:r>
            <a:endParaRPr sz="3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dirty="0"/>
              <a:t>Methodist Charlton Medical Center</a:t>
            </a:r>
            <a:endParaRPr sz="3200" dirty="0"/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Updated 04/29/2020 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6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4</a:t>
            </a:r>
            <a:endParaRPr/>
          </a:p>
        </p:txBody>
      </p:sp>
      <p:sp>
        <p:nvSpPr>
          <p:cNvPr id="372" name="Google Shape;372;p56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0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Patient on Warfarin may still be a candidate for TPA</a:t>
            </a:r>
            <a:endParaRPr sz="40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Need to check INR</a:t>
            </a:r>
            <a:endParaRPr sz="40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TPA OK if INR &lt; 1.7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7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5</a:t>
            </a:r>
            <a:endParaRPr/>
          </a:p>
        </p:txBody>
      </p:sp>
      <p:sp>
        <p:nvSpPr>
          <p:cNvPr id="378" name="Google Shape;378;p57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44 years old, had an argument w son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1 hour ago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Numb and tingling in face, both hands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 candidate?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58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5</a:t>
            </a:r>
            <a:endParaRPr/>
          </a:p>
        </p:txBody>
      </p:sp>
      <p:sp>
        <p:nvSpPr>
          <p:cNvPr id="386" name="Google Shape;386;p58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0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/>
              <a:t>Bilateral face and limb tingling</a:t>
            </a:r>
            <a:endParaRPr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/>
              <a:t>Shortness of breath</a:t>
            </a:r>
            <a:endParaRPr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/>
              <a:t>Think about anxiety/panic attack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9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6</a:t>
            </a:r>
            <a:endParaRPr/>
          </a:p>
        </p:txBody>
      </p:sp>
      <p:sp>
        <p:nvSpPr>
          <p:cNvPr id="392" name="Google Shape;392;p59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5150" rIns="0" bIns="0" anchor="t" anchorCtr="0">
            <a:noAutofit/>
          </a:bodyPr>
          <a:lstStyle/>
          <a:p>
            <a:pPr marL="773112" marR="0" lvl="0" indent="-650874" algn="l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78 years old, both legs weak</a:t>
            </a:r>
            <a:endParaRPr dirty="0"/>
          </a:p>
          <a:p>
            <a:pPr marL="773112" marR="0" lvl="0" indent="-650874" algn="l" rtl="0">
              <a:lnSpc>
                <a:spcPct val="84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Back pain, no recent injury.</a:t>
            </a:r>
            <a:endParaRPr dirty="0"/>
          </a:p>
          <a:p>
            <a:pPr marL="773112" marR="0" lvl="0" indent="-650874" algn="l" rtl="0">
              <a:lnSpc>
                <a:spcPct val="84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2 hours ago</a:t>
            </a:r>
            <a:endParaRPr dirty="0"/>
          </a:p>
          <a:p>
            <a:pPr marL="773112" marR="0" lvl="0" indent="-650874" algn="l" rtl="0">
              <a:lnSpc>
                <a:spcPct val="84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Talk well, vision ok</a:t>
            </a:r>
            <a:endParaRPr dirty="0"/>
          </a:p>
          <a:p>
            <a:pPr marL="773112" marR="0" lvl="0" indent="-650874" algn="l" rtl="0">
              <a:lnSpc>
                <a:spcPct val="84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84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0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6</a:t>
            </a:r>
            <a:endParaRPr/>
          </a:p>
        </p:txBody>
      </p:sp>
      <p:sp>
        <p:nvSpPr>
          <p:cNvPr id="400" name="Google Shape;400;p60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0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dirty="0"/>
              <a:t>Bilateral leg weakness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/>
              <a:t>Think about spine problem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/>
              <a:t>Especially if patient has a fever or history of cancer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61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7</a:t>
            </a:r>
            <a:endParaRPr/>
          </a:p>
        </p:txBody>
      </p:sp>
      <p:sp>
        <p:nvSpPr>
          <p:cNvPr id="406" name="Google Shape;406;p61"/>
          <p:cNvSpPr txBox="1">
            <a:spLocks noGrp="1"/>
          </p:cNvSpPr>
          <p:nvPr>
            <p:ph type="body" idx="1"/>
          </p:nvPr>
        </p:nvSpPr>
        <p:spPr>
          <a:xfrm>
            <a:off x="503237" y="2697480"/>
            <a:ext cx="9070975" cy="4143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77 years old, numb on right side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to be normal 1 hour ago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 weakness, speech, vision normal.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62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case 7</a:t>
            </a:r>
            <a:endParaRPr/>
          </a:p>
        </p:txBody>
      </p:sp>
      <p:sp>
        <p:nvSpPr>
          <p:cNvPr id="414" name="Google Shape;414;p62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0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/>
              <a:t>Numbness on 1 side can be caused by a small stroke</a:t>
            </a:r>
            <a:endParaRPr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/>
              <a:t>With minimal symptom, TPA may not be indicated</a:t>
            </a:r>
            <a:endParaRPr/>
          </a:p>
        </p:txBody>
      </p:sp>
      <p:pic>
        <p:nvPicPr>
          <p:cNvPr id="3" name="Picture 2" descr="bumb on one side">
            <a:extLst>
              <a:ext uri="{FF2B5EF4-FFF2-40B4-BE49-F238E27FC236}">
                <a16:creationId xmlns:a16="http://schemas.microsoft.com/office/drawing/2014/main" id="{4C1AFA24-FA46-43A8-80F6-8BF3EF8F58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3187" y="216294"/>
            <a:ext cx="1469031" cy="228615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63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8</a:t>
            </a:r>
            <a:endParaRPr/>
          </a:p>
        </p:txBody>
      </p:sp>
      <p:sp>
        <p:nvSpPr>
          <p:cNvPr id="420" name="Google Shape;420;p63"/>
          <p:cNvSpPr txBox="1">
            <a:spLocks noGrp="1"/>
          </p:cNvSpPr>
          <p:nvPr>
            <p:ph type="body" idx="1"/>
          </p:nvPr>
        </p:nvSpPr>
        <p:spPr>
          <a:xfrm>
            <a:off x="503237" y="2891790"/>
            <a:ext cx="9070975" cy="3948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65 years old, woke up at 7 am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Severe right sided weakness.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Wife immediately call 911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4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8</a:t>
            </a:r>
            <a:endParaRPr/>
          </a:p>
        </p:txBody>
      </p:sp>
      <p:sp>
        <p:nvSpPr>
          <p:cNvPr id="428" name="Google Shape;428;p64"/>
          <p:cNvSpPr txBox="1">
            <a:spLocks noGrp="1"/>
          </p:cNvSpPr>
          <p:nvPr>
            <p:ph type="body" idx="1"/>
          </p:nvPr>
        </p:nvSpPr>
        <p:spPr>
          <a:xfrm>
            <a:off x="503237" y="2697480"/>
            <a:ext cx="9067800" cy="413987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If it is less than 24 </a:t>
            </a:r>
            <a:r>
              <a:rPr lang="en-US" sz="4000" dirty="0" err="1"/>
              <a:t>hr</a:t>
            </a:r>
            <a:r>
              <a:rPr lang="en-US" sz="4000" dirty="0"/>
              <a:t>, call a code stroke.</a:t>
            </a: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But time of “Last known normal”?</a:t>
            </a:r>
            <a:endParaRPr sz="4000"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Last known normal could be last night before he went to bed. </a:t>
            </a:r>
            <a:endParaRPr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65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9</a:t>
            </a:r>
            <a:endParaRPr/>
          </a:p>
        </p:txBody>
      </p:sp>
      <p:sp>
        <p:nvSpPr>
          <p:cNvPr id="434" name="Google Shape;434;p65"/>
          <p:cNvSpPr txBox="1">
            <a:spLocks noGrp="1"/>
          </p:cNvSpPr>
          <p:nvPr>
            <p:ph type="body" idx="1"/>
          </p:nvPr>
        </p:nvSpPr>
        <p:spPr>
          <a:xfrm>
            <a:off x="503237" y="2720340"/>
            <a:ext cx="9070975" cy="4120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70 years old, had cataract surgery yesterday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Right side severe weakness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1 hour ago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 dirty="0"/>
          </a:p>
        </p:txBody>
      </p:sp>
      <p:pic>
        <p:nvPicPr>
          <p:cNvPr id="3" name="Picture 2" descr="eye surgery">
            <a:extLst>
              <a:ext uri="{FF2B5EF4-FFF2-40B4-BE49-F238E27FC236}">
                <a16:creationId xmlns:a16="http://schemas.microsoft.com/office/drawing/2014/main" id="{54FBBB24-1E10-4006-BA17-67289FA141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805806" y="4567302"/>
            <a:ext cx="4274819" cy="29923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8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Final Exam</a:t>
            </a:r>
            <a:endParaRPr/>
          </a:p>
        </p:txBody>
      </p:sp>
      <p:sp>
        <p:nvSpPr>
          <p:cNvPr id="315" name="Google Shape;315;p48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8150" rIns="0" bIns="0" anchor="t" anchorCtr="0">
            <a:noAutofit/>
          </a:bodyPr>
          <a:lstStyle/>
          <a:p>
            <a:pPr marL="342900" marR="0" lvl="0" indent="-3429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3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6" name="Google Shape;316;p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49437" y="3108325"/>
            <a:ext cx="6197600" cy="4110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66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9</a:t>
            </a:r>
            <a:endParaRPr/>
          </a:p>
        </p:txBody>
      </p:sp>
      <p:sp>
        <p:nvSpPr>
          <p:cNvPr id="442" name="Google Shape;442;p66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67800" cy="366870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/>
              <a:t>Ok to call a code stroke.</a:t>
            </a: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/>
              <a:t>It is not uncommon for patient to stop their blood thinner for surgery.</a:t>
            </a:r>
            <a:endParaRPr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7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10</a:t>
            </a:r>
            <a:endParaRPr/>
          </a:p>
        </p:txBody>
      </p:sp>
      <p:sp>
        <p:nvSpPr>
          <p:cNvPr id="448" name="Google Shape;448;p67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66 years old, confused for 2 days. 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When asked: Show me 2 fingers?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 answered: I am fine.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 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8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10</a:t>
            </a:r>
            <a:endParaRPr/>
          </a:p>
        </p:txBody>
      </p:sp>
      <p:sp>
        <p:nvSpPr>
          <p:cNvPr id="456" name="Google Shape;456;p68"/>
          <p:cNvSpPr txBox="1">
            <a:spLocks noGrp="1"/>
          </p:cNvSpPr>
          <p:nvPr>
            <p:ph type="body" idx="1"/>
          </p:nvPr>
        </p:nvSpPr>
        <p:spPr>
          <a:xfrm>
            <a:off x="503237" y="2526030"/>
            <a:ext cx="9067800" cy="431132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Unable to understand command is a sign of stroke.</a:t>
            </a: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They can talk but does not understand.</a:t>
            </a:r>
            <a:endParaRPr sz="4000"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000" dirty="0"/>
              <a:t>Called receptive aphasia. </a:t>
            </a:r>
            <a:endParaRPr sz="4000" dirty="0"/>
          </a:p>
        </p:txBody>
      </p:sp>
      <p:pic>
        <p:nvPicPr>
          <p:cNvPr id="3" name="Picture 2" descr="A close up of a person&#10;&#10;Description automatically generated">
            <a:extLst>
              <a:ext uri="{FF2B5EF4-FFF2-40B4-BE49-F238E27FC236}">
                <a16:creationId xmlns:a16="http://schemas.microsoft.com/office/drawing/2014/main" id="{0AA41BDC-584B-4B1E-A3F0-55EE7EE8B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65642" y="5715000"/>
            <a:ext cx="1989138" cy="136525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9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/>
              <a:t>Thanks for your attention!</a:t>
            </a:r>
            <a:endParaRPr/>
          </a:p>
        </p:txBody>
      </p:sp>
      <p:sp>
        <p:nvSpPr>
          <p:cNvPr id="462" name="Google Shape;462;p69"/>
          <p:cNvSpPr txBox="1">
            <a:spLocks noGrp="1"/>
          </p:cNvSpPr>
          <p:nvPr>
            <p:ph type="body" idx="1"/>
          </p:nvPr>
        </p:nvSpPr>
        <p:spPr>
          <a:xfrm>
            <a:off x="504825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4293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Now you are ready to</a:t>
            </a:r>
            <a:endParaRPr dirty="0"/>
          </a:p>
          <a:p>
            <a:pPr marL="773112" marR="0" lvl="0" indent="-642937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Save some brain tissue</a:t>
            </a:r>
            <a:endParaRPr dirty="0"/>
          </a:p>
          <a:p>
            <a:pPr marL="773112" marR="0" lvl="0" indent="-642937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minute counts</a:t>
            </a:r>
          </a:p>
          <a:p>
            <a:pPr marL="773112" marR="0" lvl="0" indent="-642937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dirty="0"/>
              <a:t>Have a wonderful day!</a:t>
            </a:r>
            <a:endParaRPr dirty="0"/>
          </a:p>
        </p:txBody>
      </p:sp>
      <p:pic>
        <p:nvPicPr>
          <p:cNvPr id="3" name="Graphic 2" descr="Wave Gesture">
            <a:extLst>
              <a:ext uri="{FF2B5EF4-FFF2-40B4-BE49-F238E27FC236}">
                <a16:creationId xmlns:a16="http://schemas.microsoft.com/office/drawing/2014/main" id="{B80139F3-6CA8-454C-8C66-2A93CDE4AC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7612" y="3209765"/>
            <a:ext cx="1794828" cy="17948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9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1</a:t>
            </a:r>
            <a:endParaRPr/>
          </a:p>
        </p:txBody>
      </p:sp>
      <p:sp>
        <p:nvSpPr>
          <p:cNvPr id="322" name="Google Shape;322;p49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64 years old, weak all over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yesterday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BP: 80/40, Temp 99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1. Call code stroke?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2. TPA?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0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Case 1: Discussion</a:t>
            </a:r>
            <a:endParaRPr/>
          </a:p>
        </p:txBody>
      </p:sp>
      <p:sp>
        <p:nvSpPr>
          <p:cNvPr id="330" name="Google Shape;330;p50"/>
          <p:cNvSpPr txBox="1">
            <a:spLocks noGrp="1"/>
          </p:cNvSpPr>
          <p:nvPr>
            <p:ph type="body" idx="1"/>
          </p:nvPr>
        </p:nvSpPr>
        <p:spPr>
          <a:xfrm>
            <a:off x="503237" y="2526030"/>
            <a:ext cx="9067800" cy="431132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Stroke usually affect one side instead of both sides</a:t>
            </a:r>
            <a:endParaRPr sz="40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LKN: over 24 </a:t>
            </a:r>
            <a:r>
              <a:rPr lang="en-US" sz="4000" dirty="0" err="1"/>
              <a:t>hr</a:t>
            </a:r>
            <a:endParaRPr sz="40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Low 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Low BP may cause weakness all over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4000" dirty="0"/>
              <a:t>No need to call a code stroke.</a:t>
            </a:r>
            <a:endParaRPr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1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2</a:t>
            </a:r>
            <a:endParaRPr/>
          </a:p>
        </p:txBody>
      </p:sp>
      <p:sp>
        <p:nvSpPr>
          <p:cNvPr id="336" name="Google Shape;336;p51"/>
          <p:cNvSpPr txBox="1">
            <a:spLocks noGrp="1"/>
          </p:cNvSpPr>
          <p:nvPr>
            <p:ph type="body" idx="1"/>
          </p:nvPr>
        </p:nvSpPr>
        <p:spPr>
          <a:xfrm>
            <a:off x="503237" y="2808288"/>
            <a:ext cx="9070975" cy="403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88 years old, fell hard yesterday, hit head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1 hour ago.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Headache, speech problem, Right weak. 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1. 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2. TPA?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2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Discuss: Test 2</a:t>
            </a:r>
            <a:endParaRPr/>
          </a:p>
        </p:txBody>
      </p:sp>
      <p:sp>
        <p:nvSpPr>
          <p:cNvPr id="344" name="Google Shape;344;p52"/>
          <p:cNvSpPr txBox="1">
            <a:spLocks noGrp="1"/>
          </p:cNvSpPr>
          <p:nvPr>
            <p:ph type="body" idx="1"/>
          </p:nvPr>
        </p:nvSpPr>
        <p:spPr>
          <a:xfrm>
            <a:off x="503237" y="2548890"/>
            <a:ext cx="9067800" cy="428846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sz="3200" dirty="0"/>
              <a:t>Sudden onset neuro deficit</a:t>
            </a:r>
          </a:p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sz="3200" dirty="0"/>
              <a:t>OK to call code stroke</a:t>
            </a:r>
          </a:p>
          <a:p>
            <a:pPr marL="457200" lvl="0" indent="-317500" algn="l" rtl="0">
              <a:spcBef>
                <a:spcPts val="1800"/>
              </a:spcBef>
              <a:spcAft>
                <a:spcPts val="0"/>
              </a:spcAft>
              <a:buSzPts val="1400"/>
              <a:buChar char="●"/>
            </a:pPr>
            <a:r>
              <a:rPr lang="en-US" sz="3200" dirty="0"/>
              <a:t>Recent head injury, think about bleeding</a:t>
            </a:r>
            <a:endParaRPr sz="32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3200" dirty="0"/>
              <a:t>Older patients are more likely to have bleeding in head</a:t>
            </a:r>
            <a:endParaRPr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3"/>
          <p:cNvSpPr txBox="1">
            <a:spLocks noGrp="1"/>
          </p:cNvSpPr>
          <p:nvPr>
            <p:ph type="title"/>
          </p:nvPr>
        </p:nvSpPr>
        <p:spPr>
          <a:xfrm>
            <a:off x="503237" y="571501"/>
            <a:ext cx="9070975" cy="188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3</a:t>
            </a:r>
            <a:endParaRPr dirty="0"/>
          </a:p>
        </p:txBody>
      </p:sp>
      <p:sp>
        <p:nvSpPr>
          <p:cNvPr id="350" name="Google Shape;350;p53"/>
          <p:cNvSpPr txBox="1">
            <a:spLocks noGrp="1"/>
          </p:cNvSpPr>
          <p:nvPr>
            <p:ph type="body" idx="1"/>
          </p:nvPr>
        </p:nvSpPr>
        <p:spPr>
          <a:xfrm>
            <a:off x="503237" y="2811780"/>
            <a:ext cx="9070975" cy="4028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25 years old female, right sided weakness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Fast heart </a:t>
            </a:r>
            <a:r>
              <a:rPr lang="en-US" sz="3200" dirty="0"/>
              <a:t>rate at</a:t>
            </a: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110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1 hour ago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code stroke?</a:t>
            </a:r>
            <a:endParaRPr dirty="0"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TPA?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4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67800" cy="172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Discussion: test 3</a:t>
            </a:r>
            <a:endParaRPr/>
          </a:p>
        </p:txBody>
      </p:sp>
      <p:sp>
        <p:nvSpPr>
          <p:cNvPr id="358" name="Google Shape;358;p54"/>
          <p:cNvSpPr txBox="1">
            <a:spLocks noGrp="1"/>
          </p:cNvSpPr>
          <p:nvPr>
            <p:ph type="body" idx="1"/>
          </p:nvPr>
        </p:nvSpPr>
        <p:spPr>
          <a:xfrm>
            <a:off x="503237" y="2514600"/>
            <a:ext cx="9067800" cy="4322750"/>
          </a:xfrm>
          <a:prstGeom prst="rect">
            <a:avLst/>
          </a:prstGeom>
        </p:spPr>
        <p:txBody>
          <a:bodyPr spcFirstLastPara="1" wrap="square" lIns="0" tIns="38150" rIns="0" bIns="0" anchor="t" anchorCtr="0">
            <a:noAutofit/>
          </a:bodyPr>
          <a:lstStyle/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Sudden onset neuro deficit</a:t>
            </a: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Yes, call a code stroke.</a:t>
            </a: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Young patient can have stroke too. </a:t>
            </a:r>
            <a:endParaRPr sz="2800"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Check drug screen</a:t>
            </a:r>
            <a:endParaRPr sz="2800"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Blood vessel injury may cause stroke</a:t>
            </a:r>
            <a:endParaRPr sz="2800" dirty="0"/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800" dirty="0"/>
              <a:t>Check pregnancy before giving any medication. </a:t>
            </a:r>
            <a:endParaRPr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5"/>
          <p:cNvSpPr txBox="1">
            <a:spLocks noGrp="1"/>
          </p:cNvSpPr>
          <p:nvPr>
            <p:ph type="title"/>
          </p:nvPr>
        </p:nvSpPr>
        <p:spPr>
          <a:xfrm>
            <a:off x="503237" y="1079500"/>
            <a:ext cx="9070975" cy="1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2550" rIns="0" bIns="0" anchor="ctr" anchorCtr="0">
            <a:noAutofit/>
          </a:bodyPr>
          <a:lstStyle/>
          <a:p>
            <a:pPr marL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Arial"/>
              <a:buNone/>
            </a:pPr>
            <a:r>
              <a:rPr lang="en-US" sz="59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Test 4</a:t>
            </a:r>
            <a:endParaRPr/>
          </a:p>
        </p:txBody>
      </p:sp>
      <p:sp>
        <p:nvSpPr>
          <p:cNvPr id="364" name="Google Shape;364;p55"/>
          <p:cNvSpPr txBox="1">
            <a:spLocks noGrp="1"/>
          </p:cNvSpPr>
          <p:nvPr>
            <p:ph type="body" idx="1"/>
          </p:nvPr>
        </p:nvSpPr>
        <p:spPr>
          <a:xfrm>
            <a:off x="503237" y="3168650"/>
            <a:ext cx="9070975" cy="367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425" rIns="0" bIns="0" anchor="t" anchorCtr="0">
            <a:noAutofit/>
          </a:bodyPr>
          <a:lstStyle/>
          <a:p>
            <a:pPr marL="773112" marR="0" lvl="0" indent="-65087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66 years old, right sided weakness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Last known normal 2 hours ago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On Warfarin for atrial fibrillation 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1. Call code stroke?</a:t>
            </a:r>
            <a:endParaRPr/>
          </a:p>
          <a:p>
            <a:pPr marL="773112" marR="0" lvl="0" indent="-650874" algn="l" rtl="0">
              <a:lnSpc>
                <a:spcPct val="93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440"/>
              <a:buFont typeface="Noto Sans Symbols"/>
              <a:buChar char="●"/>
            </a:pPr>
            <a:r>
              <a:rPr lang="en-US" sz="3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2. TPA candidate?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671</Words>
  <Application>Microsoft Office PowerPoint</Application>
  <PresentationFormat>Custom</PresentationFormat>
  <Paragraphs>147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Noto Sans Symbols</vt:lpstr>
      <vt:lpstr>Arial</vt:lpstr>
      <vt:lpstr>Times New Roman</vt:lpstr>
      <vt:lpstr>POI_THEME_TEMPLATE_DESIGN</vt:lpstr>
      <vt:lpstr>Acute Stroke for Nurses Final Exam !!!</vt:lpstr>
      <vt:lpstr>Final Exam</vt:lpstr>
      <vt:lpstr>Test 1</vt:lpstr>
      <vt:lpstr>Case 1: Discussion</vt:lpstr>
      <vt:lpstr>Test 2</vt:lpstr>
      <vt:lpstr>Discuss: Test 2</vt:lpstr>
      <vt:lpstr>Test 3</vt:lpstr>
      <vt:lpstr>Discussion: test 3</vt:lpstr>
      <vt:lpstr>Test 4</vt:lpstr>
      <vt:lpstr>Discussion: test 4</vt:lpstr>
      <vt:lpstr>Test 5</vt:lpstr>
      <vt:lpstr>Discussion: test 5</vt:lpstr>
      <vt:lpstr>Test 6</vt:lpstr>
      <vt:lpstr>Discussion: Test 6</vt:lpstr>
      <vt:lpstr>Test 7</vt:lpstr>
      <vt:lpstr>Discussion: case 7</vt:lpstr>
      <vt:lpstr>Test 8</vt:lpstr>
      <vt:lpstr>Discussion: Test 8</vt:lpstr>
      <vt:lpstr>Test 9</vt:lpstr>
      <vt:lpstr>Discussion: Test 9</vt:lpstr>
      <vt:lpstr>Test 10</vt:lpstr>
      <vt:lpstr>Discussion: test 10</vt:lpstr>
      <vt:lpstr>Thanks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Stroke for Nurses</dc:title>
  <dc:creator>CC20 Tuen</dc:creator>
  <cp:lastModifiedBy>CC20 Tuen</cp:lastModifiedBy>
  <cp:revision>14</cp:revision>
  <dcterms:modified xsi:type="dcterms:W3CDTF">2020-05-02T19:40:18Z</dcterms:modified>
</cp:coreProperties>
</file>